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9" r:id="rId2"/>
    <p:sldId id="257" r:id="rId3"/>
    <p:sldId id="258" r:id="rId4"/>
    <p:sldId id="260" r:id="rId5"/>
    <p:sldId id="263" r:id="rId6"/>
    <p:sldId id="269" r:id="rId7"/>
    <p:sldId id="271" r:id="rId8"/>
    <p:sldId id="268" r:id="rId9"/>
    <p:sldId id="261" r:id="rId10"/>
    <p:sldId id="264" r:id="rId11"/>
    <p:sldId id="265" r:id="rId12"/>
    <p:sldId id="266" r:id="rId13"/>
    <p:sldId id="267" r:id="rId14"/>
    <p:sldId id="270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F282-2E46-439A-B85F-2F8E0324FCB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E386C-C66E-4EA3-A5C1-D1FE87465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31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386C-C66E-4EA3-A5C1-D1FE874650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1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386C-C66E-4EA3-A5C1-D1FE874650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7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386C-C66E-4EA3-A5C1-D1FE874650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7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386C-C66E-4EA3-A5C1-D1FE874650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7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386C-C66E-4EA3-A5C1-D1FE874650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7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365">
              <a:defRPr/>
            </a:pPr>
            <a:fld id="{844B5710-37E4-48EF-9258-7668535E7F52}" type="slidenum">
              <a:rPr lang="en-US" sz="1700" kern="0">
                <a:solidFill>
                  <a:sysClr val="windowText" lastClr="000000"/>
                </a:solidFill>
              </a:rPr>
              <a:pPr defTabSz="881365">
                <a:defRPr/>
              </a:pPr>
              <a:t>14</a:t>
            </a:fld>
            <a:endParaRPr lang="en-US" sz="17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75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386C-C66E-4EA3-A5C1-D1FE874650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386C-C66E-4EA3-A5C1-D1FE874650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18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386C-C66E-4EA3-A5C1-D1FE874650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14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386C-C66E-4EA3-A5C1-D1FE874650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7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386C-C66E-4EA3-A5C1-D1FE874650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7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386C-C66E-4EA3-A5C1-D1FE874650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386C-C66E-4EA3-A5C1-D1FE874650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7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386C-C66E-4EA3-A5C1-D1FE874650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7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386C-C66E-4EA3-A5C1-D1FE874650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8200-0B2C-418C-8D69-33A42904F463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90D5-7075-4AF8-A0AF-559FD7617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2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8200-0B2C-418C-8D69-33A42904F463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90D5-7075-4AF8-A0AF-559FD7617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3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8200-0B2C-418C-8D69-33A42904F463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90D5-7075-4AF8-A0AF-559FD7617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38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8200-0B2C-418C-8D69-33A42904F463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90D5-7075-4AF8-A0AF-559FD7617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8200-0B2C-418C-8D69-33A42904F463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90D5-7075-4AF8-A0AF-559FD7617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3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8200-0B2C-418C-8D69-33A42904F463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90D5-7075-4AF8-A0AF-559FD7617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9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8200-0B2C-418C-8D69-33A42904F463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90D5-7075-4AF8-A0AF-559FD7617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7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8200-0B2C-418C-8D69-33A42904F463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90D5-7075-4AF8-A0AF-559FD7617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68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8200-0B2C-418C-8D69-33A42904F463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90D5-7075-4AF8-A0AF-559FD7617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50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8200-0B2C-418C-8D69-33A42904F463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90D5-7075-4AF8-A0AF-559FD7617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6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8200-0B2C-418C-8D69-33A42904F463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90D5-7075-4AF8-A0AF-559FD7617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40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8200-0B2C-418C-8D69-33A42904F463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390D5-7075-4AF8-A0AF-559FD7617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3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kathy.garrard@powereng.c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hyperlink" Target="mailto:brook@mainstreetbucksport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aball@mdf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hyperlink" Target="mailto:brook@mainstreetbucksport.org" TargetMode="External"/><Relationship Id="rId4" Type="http://schemas.openxmlformats.org/officeDocument/2006/relationships/hyperlink" Target="mailto:kathy.garrard@powereng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3306762"/>
          </a:xfrm>
        </p:spPr>
        <p:txBody>
          <a:bodyPr>
            <a:normAutofit/>
          </a:bodyPr>
          <a:lstStyle/>
          <a:p>
            <a:r>
              <a:rPr lang="en-US" dirty="0" smtClean="0"/>
              <a:t>MDC Webinar Series: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The Community </a:t>
            </a:r>
            <a:r>
              <a:rPr lang="en-US" dirty="0" smtClean="0"/>
              <a:t>Visioning</a:t>
            </a:r>
            <a:r>
              <a:rPr lang="en-US" dirty="0"/>
              <a:t> </a:t>
            </a:r>
            <a:r>
              <a:rPr lang="en-US" dirty="0" smtClean="0"/>
              <a:t>Process in Bucksport </a:t>
            </a:r>
            <a:r>
              <a:rPr lang="en-US" smtClean="0"/>
              <a:t>and Gorham</a:t>
            </a:r>
            <a:endParaRPr lang="en-US" dirty="0"/>
          </a:p>
        </p:txBody>
      </p:sp>
      <p:pic>
        <p:nvPicPr>
          <p:cNvPr id="1026" name="Picture 2" descr="C:\Users\aball\Desktop\Logos\MDF_MDC_logo_CMY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19599"/>
            <a:ext cx="5434026" cy="137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641009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 will be starting the webinar promptly at 8:00am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16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720264"/>
              </p:ext>
            </p:extLst>
          </p:nvPr>
        </p:nvGraphicFramePr>
        <p:xfrm>
          <a:off x="1295400" y="152400"/>
          <a:ext cx="6172200" cy="7987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Acrobat Document" r:id="rId4" imgW="3886052" imgH="5029200" progId="Acrobat.Document.11">
                  <p:embed/>
                </p:oleObj>
              </mc:Choice>
              <mc:Fallback>
                <p:oleObj name="Acrobat Document" r:id="rId4" imgW="3886052" imgH="50292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5400" y="152400"/>
                        <a:ext cx="6172200" cy="7987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80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172939"/>
              </p:ext>
            </p:extLst>
          </p:nvPr>
        </p:nvGraphicFramePr>
        <p:xfrm>
          <a:off x="-304800" y="-533400"/>
          <a:ext cx="10054816" cy="7769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Acrobat Document" r:id="rId4" imgW="5029101" imgH="3886200" progId="Acrobat.Document.11">
                  <p:embed/>
                </p:oleObj>
              </mc:Choice>
              <mc:Fallback>
                <p:oleObj name="Acrobat Document" r:id="rId4" imgW="5029101" imgH="38862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04800" y="-533400"/>
                        <a:ext cx="10054816" cy="7769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211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3911"/>
              </p:ext>
            </p:extLst>
          </p:nvPr>
        </p:nvGraphicFramePr>
        <p:xfrm>
          <a:off x="2133600" y="0"/>
          <a:ext cx="5527964" cy="715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Acrobat Document" r:id="rId4" imgW="3886052" imgH="5029200" progId="Acrobat.Document.11">
                  <p:embed/>
                </p:oleObj>
              </mc:Choice>
              <mc:Fallback>
                <p:oleObj name="Acrobat Document" r:id="rId4" imgW="3886052" imgH="50292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3600" y="0"/>
                        <a:ext cx="5527964" cy="7153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45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34048"/>
              </p:ext>
            </p:extLst>
          </p:nvPr>
        </p:nvGraphicFramePr>
        <p:xfrm>
          <a:off x="162343" y="0"/>
          <a:ext cx="8969188" cy="6930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Acrobat Document" r:id="rId4" imgW="5029101" imgH="3886200" progId="Acrobat.Document.11">
                  <p:embed/>
                </p:oleObj>
              </mc:Choice>
              <mc:Fallback>
                <p:oleObj name="Acrobat Document" r:id="rId4" imgW="5029101" imgH="38862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343" y="0"/>
                        <a:ext cx="8969188" cy="6930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202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Main Street Approach</a:t>
            </a:r>
            <a:r>
              <a:rPr lang="en-US" b="1" dirty="0">
                <a:solidFill>
                  <a:srgbClr val="00B0F0"/>
                </a:solidFill>
              </a:rPr>
              <a:t/>
            </a:r>
            <a:br>
              <a:rPr lang="en-US" b="1" dirty="0">
                <a:solidFill>
                  <a:srgbClr val="00B0F0"/>
                </a:solidFill>
              </a:rPr>
            </a:b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9" name="Title 4"/>
          <p:cNvSpPr>
            <a:spLocks noGrp="1"/>
          </p:cNvSpPr>
          <p:nvPr>
            <p:ph sz="half" idx="1"/>
          </p:nvPr>
        </p:nvSpPr>
        <p:spPr>
          <a:xfrm>
            <a:off x="5410200" y="1219200"/>
            <a:ext cx="3505200" cy="4678363"/>
          </a:xfrm>
        </p:spPr>
        <p:txBody>
          <a:bodyPr>
            <a:normAutofit fontScale="97500"/>
          </a:bodyPr>
          <a:lstStyle/>
          <a:p>
            <a:endParaRPr lang="en-US" dirty="0"/>
          </a:p>
        </p:txBody>
      </p:sp>
      <p:pic>
        <p:nvPicPr>
          <p:cNvPr id="8" name="Picture 2" descr="Transformation Strateg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1143000"/>
            <a:ext cx="7086600" cy="534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7200" y="6672258"/>
            <a:ext cx="9144000" cy="4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4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 to our guests today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1371600"/>
            <a:ext cx="88392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Kathy Garrard, President, Affiliate Program, Gorham Village Alliance</a:t>
            </a:r>
            <a:r>
              <a:rPr lang="en-US" sz="2800" dirty="0"/>
              <a:t>, </a:t>
            </a:r>
            <a:r>
              <a:rPr lang="en-US" sz="2800" dirty="0" smtClean="0">
                <a:hlinkClick r:id="rId3"/>
              </a:rPr>
              <a:t>kathy.garrard@powereng.com</a:t>
            </a:r>
            <a:endParaRPr lang="en-US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Brook Minner, Director, Affiliate Program, Main Street Bucksport, </a:t>
            </a:r>
            <a:r>
              <a:rPr lang="en-US" sz="2800" dirty="0" smtClean="0">
                <a:hlinkClick r:id="rId4"/>
              </a:rPr>
              <a:t>brook@mainstreetbucksport.org</a:t>
            </a:r>
            <a:endParaRPr lang="en-US" sz="2800" dirty="0" smtClean="0"/>
          </a:p>
          <a:p>
            <a:endParaRPr lang="en-US" sz="2800" dirty="0" smtClean="0"/>
          </a:p>
          <a:p>
            <a:endParaRPr lang="en-US" dirty="0"/>
          </a:p>
        </p:txBody>
      </p:sp>
      <p:pic>
        <p:nvPicPr>
          <p:cNvPr id="4" name="Picture 2" descr="C:\Users\aball\Desktop\Logos\MDF_MDC_logo_CMY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5492414"/>
            <a:ext cx="5410200" cy="136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25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95457"/>
              </p:ext>
            </p:extLst>
          </p:nvPr>
        </p:nvGraphicFramePr>
        <p:xfrm>
          <a:off x="1828800" y="-317336"/>
          <a:ext cx="5569528" cy="7207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Acrobat Document" r:id="rId4" imgW="3886052" imgH="5029200" progId="Acrobat.Document.11">
                  <p:embed/>
                </p:oleObj>
              </mc:Choice>
              <mc:Fallback>
                <p:oleObj name="Acrobat Document" r:id="rId4" imgW="3886052" imgH="50292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8800" y="-317336"/>
                        <a:ext cx="5569528" cy="7207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767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Notes for Today	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9814" y="1371600"/>
            <a:ext cx="792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Today’s webinar is being recorded and will be made available after the program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If you have questions please use the chat feature on your screen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The webinar will be 40-45 minutes.</a:t>
            </a:r>
          </a:p>
          <a:p>
            <a:endParaRPr lang="en-US" sz="3200" dirty="0" smtClean="0"/>
          </a:p>
        </p:txBody>
      </p:sp>
      <p:pic>
        <p:nvPicPr>
          <p:cNvPr id="4" name="Picture 2" descr="C:\Users\aball\Desktop\Logos\MDF_MDC_logo_CMY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34000"/>
            <a:ext cx="5638800" cy="142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32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Joining Us Today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1066800"/>
            <a:ext cx="88392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Host: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Anne Ball, Maine Downtown Center, Maine Development Foundation, </a:t>
            </a:r>
            <a:r>
              <a:rPr lang="en-US" sz="2800" dirty="0" smtClean="0">
                <a:hlinkClick r:id="rId3"/>
              </a:rPr>
              <a:t>aball@mdf.org</a:t>
            </a:r>
            <a:endParaRPr lang="en-US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 smtClean="0"/>
          </a:p>
          <a:p>
            <a:r>
              <a:rPr lang="en-US" sz="2800" dirty="0" smtClean="0"/>
              <a:t>Guests: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Kathy Garrard, President, Affiliate Program, Gorham Village Alliance</a:t>
            </a:r>
            <a:r>
              <a:rPr lang="en-US" sz="2800" dirty="0"/>
              <a:t>, </a:t>
            </a:r>
            <a:r>
              <a:rPr lang="en-US" sz="2800" dirty="0" smtClean="0">
                <a:hlinkClick r:id="rId4"/>
              </a:rPr>
              <a:t>kathy.garrard@powereng.com</a:t>
            </a:r>
            <a:endParaRPr lang="en-US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Brook Minner, Director, Affiliate Program, Bucksport Main Street</a:t>
            </a:r>
            <a:r>
              <a:rPr lang="en-US" sz="2800" dirty="0"/>
              <a:t>, </a:t>
            </a:r>
            <a:r>
              <a:rPr lang="en-US" sz="2800" dirty="0" smtClean="0">
                <a:hlinkClick r:id="rId5"/>
              </a:rPr>
              <a:t>brook@mainstreetbucksport.org</a:t>
            </a:r>
            <a:endParaRPr lang="en-US" sz="2800" dirty="0" smtClean="0"/>
          </a:p>
          <a:p>
            <a:endParaRPr lang="en-US" sz="2800" dirty="0" smtClean="0"/>
          </a:p>
          <a:p>
            <a:endParaRPr lang="en-US" dirty="0"/>
          </a:p>
        </p:txBody>
      </p:sp>
      <p:pic>
        <p:nvPicPr>
          <p:cNvPr id="4" name="Picture 2" descr="C:\Users\aball\Desktop\Logos\MDF_MDC_logo_CMY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278" y="5629416"/>
            <a:ext cx="4341044" cy="10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4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Gorham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099" name="Picture 3" descr="C:\Users\aball\Desktop\Downtown Gorham Photograp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4156"/>
            <a:ext cx="10303057" cy="688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54864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Downtown Gorham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06759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3148102"/>
              </p:ext>
            </p:extLst>
          </p:nvPr>
        </p:nvGraphicFramePr>
        <p:xfrm>
          <a:off x="-685800" y="0"/>
          <a:ext cx="1059872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Acrobat Document" r:id="rId4" imgW="7772104" imgH="5029200" progId="Acrobat.Document.11">
                  <p:embed/>
                </p:oleObj>
              </mc:Choice>
              <mc:Fallback>
                <p:oleObj name="Acrobat Document" r:id="rId4" imgW="7772104" imgH="50292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685800" y="0"/>
                        <a:ext cx="1059872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87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ball\Desktop\Kids on Main Downtown Bucksports 2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0886"/>
            <a:ext cx="10289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6200" y="304800"/>
            <a:ext cx="937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Downtown Bucksport: Kids on Main Event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Gorham Visioning Session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098" name="Picture 2" descr="C:\Users\aball\Desktop\GVA Comm. Visionin 3-11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9180"/>
            <a:ext cx="7718425" cy="578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43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074" name="Picture 2" descr="C:\Users\aball\Desktop\GVA Visioning Comment Car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22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157</Words>
  <Application>Microsoft Office PowerPoint</Application>
  <PresentationFormat>On-screen Show (4:3)</PresentationFormat>
  <Paragraphs>44</Paragraphs>
  <Slides>15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Acrobat Document</vt:lpstr>
      <vt:lpstr>MDC Webinar Series:  The Community Visioning Process in Bucksport and Gorham</vt:lpstr>
      <vt:lpstr>PowerPoint Presentation</vt:lpstr>
      <vt:lpstr>Notes for Today  </vt:lpstr>
      <vt:lpstr>Joining Us Today </vt:lpstr>
      <vt:lpstr>Gorham </vt:lpstr>
      <vt:lpstr> </vt:lpstr>
      <vt:lpstr>PowerPoint Presentation</vt:lpstr>
      <vt:lpstr>Gorham Visioning Session </vt:lpstr>
      <vt:lpstr> </vt:lpstr>
      <vt:lpstr> </vt:lpstr>
      <vt:lpstr>PowerPoint Presentation</vt:lpstr>
      <vt:lpstr> </vt:lpstr>
      <vt:lpstr> </vt:lpstr>
      <vt:lpstr>The Main Street Approach </vt:lpstr>
      <vt:lpstr>Thank you to our guests today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Ball</dc:creator>
  <cp:lastModifiedBy>Michele Roy</cp:lastModifiedBy>
  <cp:revision>19</cp:revision>
  <dcterms:created xsi:type="dcterms:W3CDTF">2019-05-29T12:11:51Z</dcterms:created>
  <dcterms:modified xsi:type="dcterms:W3CDTF">2019-09-10T19:49:00Z</dcterms:modified>
</cp:coreProperties>
</file>